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E4C2DC-6C7B-455D-88DA-D2CC06DFA2C6}" v="4" dt="2024-02-17T15:21:34.0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Azar" userId="d1c7f2dcb5e15fca" providerId="LiveId" clId="{9DE4C2DC-6C7B-455D-88DA-D2CC06DFA2C6}"/>
    <pc:docChg chg="custSel modSld">
      <pc:chgData name="David Azar" userId="d1c7f2dcb5e15fca" providerId="LiveId" clId="{9DE4C2DC-6C7B-455D-88DA-D2CC06DFA2C6}" dt="2024-02-17T15:21:42.530" v="5" actId="22"/>
      <pc:docMkLst>
        <pc:docMk/>
      </pc:docMkLst>
      <pc:sldChg chg="addSp delSp modSp mod">
        <pc:chgData name="David Azar" userId="d1c7f2dcb5e15fca" providerId="LiveId" clId="{9DE4C2DC-6C7B-455D-88DA-D2CC06DFA2C6}" dt="2024-02-17T15:21:42.530" v="5" actId="22"/>
        <pc:sldMkLst>
          <pc:docMk/>
          <pc:sldMk cId="4011491705" sldId="256"/>
        </pc:sldMkLst>
        <pc:graphicFrameChg chg="add mod">
          <ac:chgData name="David Azar" userId="d1c7f2dcb5e15fca" providerId="LiveId" clId="{9DE4C2DC-6C7B-455D-88DA-D2CC06DFA2C6}" dt="2024-02-17T15:21:31.927" v="4"/>
          <ac:graphicFrameMkLst>
            <pc:docMk/>
            <pc:sldMk cId="4011491705" sldId="256"/>
            <ac:graphicFrameMk id="2" creationId="{178ABEB2-C67D-EC12-6C35-EC2C14742688}"/>
          </ac:graphicFrameMkLst>
        </pc:graphicFrameChg>
        <pc:graphicFrameChg chg="add mod">
          <ac:chgData name="David Azar" userId="d1c7f2dcb5e15fca" providerId="LiveId" clId="{9DE4C2DC-6C7B-455D-88DA-D2CC06DFA2C6}" dt="2024-02-14T18:58:03.741" v="1"/>
          <ac:graphicFrameMkLst>
            <pc:docMk/>
            <pc:sldMk cId="4011491705" sldId="256"/>
            <ac:graphicFrameMk id="2" creationId="{972391AF-5948-E4DE-DEC2-34D706D3DFF4}"/>
          </ac:graphicFrameMkLst>
        </pc:graphicFrameChg>
        <pc:picChg chg="del">
          <ac:chgData name="David Azar" userId="d1c7f2dcb5e15fca" providerId="LiveId" clId="{9DE4C2DC-6C7B-455D-88DA-D2CC06DFA2C6}" dt="2024-02-14T18:58:02.808" v="0" actId="478"/>
          <ac:picMkLst>
            <pc:docMk/>
            <pc:sldMk cId="4011491705" sldId="256"/>
            <ac:picMk id="3" creationId="{D82164DC-C8B6-67A6-9D6A-4CB01B8DA468}"/>
          </ac:picMkLst>
        </pc:picChg>
        <pc:picChg chg="add">
          <ac:chgData name="David Azar" userId="d1c7f2dcb5e15fca" providerId="LiveId" clId="{9DE4C2DC-6C7B-455D-88DA-D2CC06DFA2C6}" dt="2024-02-17T15:21:42.530" v="5" actId="22"/>
          <ac:picMkLst>
            <pc:docMk/>
            <pc:sldMk cId="4011491705" sldId="256"/>
            <ac:picMk id="4" creationId="{F17D25B7-E11F-E303-FB9C-A8D3E0558207}"/>
          </ac:picMkLst>
        </pc:picChg>
        <pc:picChg chg="add del">
          <ac:chgData name="David Azar" userId="d1c7f2dcb5e15fca" providerId="LiveId" clId="{9DE4C2DC-6C7B-455D-88DA-D2CC06DFA2C6}" dt="2024-02-17T15:21:29.759" v="3" actId="478"/>
          <ac:picMkLst>
            <pc:docMk/>
            <pc:sldMk cId="4011491705" sldId="256"/>
            <ac:picMk id="5" creationId="{12DE8AB8-725D-125A-E8DD-917A659C29D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695DC-B005-095F-E073-48E4828C36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15B0EE-A2C2-C5E9-B449-2F4A681AE4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F0EF7-A710-075B-2BEE-6780D4146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6251-1712-4DBF-B383-2E10035CA5F6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AA414-0794-F0D3-C068-251D136F3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E8A9D4-0612-3F37-604C-EF507EF5D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73FB-2F96-4080-B9DF-E02817219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319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BBB6C-BFB4-FD5E-6A07-B61941C19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8DE30A-862A-B419-9D66-45AE3FFDBA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B62FD-7642-290E-1443-D041AD787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6251-1712-4DBF-B383-2E10035CA5F6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EDA7DA-994F-9767-4F44-C9755EC06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E4C1BA-1FF6-966B-FDE6-B97F55B8E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73FB-2F96-4080-B9DF-E02817219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10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C2F525-9240-0D16-AF17-92E3D3A6BC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027E7F-7670-31D5-06D1-880F3213A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F098AA-EC80-F750-9824-B7B8E40D1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6251-1712-4DBF-B383-2E10035CA5F6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2789EF-98B4-9F8C-9A7D-023E9A372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4822B-16ED-39C8-CEEE-97C3C0D6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73FB-2F96-4080-B9DF-E02817219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26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DB8C3-5655-17AB-362E-868CCAAF7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27878-1956-64F1-4626-FBDF06000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EFD08-FCBF-02B3-091A-5A706384F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6251-1712-4DBF-B383-2E10035CA5F6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613DC-06F6-F15A-9790-8D35645C2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0CF17D-9898-81C9-0EC6-F7FA45E57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73FB-2F96-4080-B9DF-E02817219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80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9DF33-8BD9-5C69-ED44-1C25B0149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9E191F-30CD-7300-58C7-5A702FF223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4B7876-A326-14B5-0356-C354C207B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6251-1712-4DBF-B383-2E10035CA5F6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14FB7C-5BDE-00DC-0D13-06B9D4FF4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546B0-5E06-8DC4-A413-43C7B2D13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73FB-2F96-4080-B9DF-E02817219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71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77229-48BC-DA56-EBF3-160E8DA3C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26648-A43F-EE56-D8E0-0C37E169A6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B14149-4679-212C-2E16-292CE291D9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0358D6-9F42-AC38-6DB2-46CBC63D7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6251-1712-4DBF-B383-2E10035CA5F6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7ADDEF-3BAA-0BA7-E458-4CCEFDE5B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C77B0F-18C4-BA38-631F-2DC96B736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73FB-2F96-4080-B9DF-E02817219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45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B99C1-BD35-DBB7-38C0-997D120C0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0B4434-557D-33D3-80F7-1C343B02A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28A521-8851-9809-B59D-E3FC557B9C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425F18-C5CA-7FDC-65B3-CC8F8452CF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31513F-6C38-FF74-2C11-0CE925AD04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2A2346-FB17-6FCD-5C48-8507613BC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6251-1712-4DBF-B383-2E10035CA5F6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B41E1D-1B22-6B05-29CF-0ECF4F20B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BE84E4-2906-09F3-F733-AC49FBD96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73FB-2F96-4080-B9DF-E02817219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031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F5A38-5A86-AE64-31FB-0C2C42EE9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2BDF90-F8E6-2C7A-7A57-7709B7D33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6251-1712-4DBF-B383-2E10035CA5F6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D33C20-FE9E-43C7-7A88-A3E007215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1ED1AF-9786-EC33-2133-DCE2A66EE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73FB-2F96-4080-B9DF-E02817219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06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484BF9-F08B-A10E-516F-DB352F3E0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6251-1712-4DBF-B383-2E10035CA5F6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B22D14-1013-48E0-34C8-9BFB09175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B94357-1F87-BDDD-FE93-5EB834C42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73FB-2F96-4080-B9DF-E02817219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51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39E3A-B3DC-389B-5FEB-B7D0993AA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58731-7F21-C9B2-00E5-F7EFD4819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378C29-A467-BF52-F71B-812D4E91D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4A37C5-F801-BFAD-A117-E5F10D3A1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6251-1712-4DBF-B383-2E10035CA5F6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1AAC0E-2211-D8A2-2692-E59853A7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B08EC3-0D26-805A-C25E-969C79C80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73FB-2F96-4080-B9DF-E02817219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7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ED0FA-30FB-E168-295E-CDC0ED772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DA47BE-0370-42D8-06FA-FB4942B74F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6328B2-2F6C-889F-1D85-232023488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B76DAB-5A6A-97D3-DA46-0C06C3C10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6251-1712-4DBF-B383-2E10035CA5F6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F2A51-ADDB-385D-8951-70B731231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27D0B8-2FAF-9146-4DFC-BA2F98E58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373FB-2F96-4080-B9DF-E02817219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318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0EBDA5-2B7A-8E78-CD0C-FB1DAAA11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7FBB85-4048-8644-5A85-454A7FE07A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596CFE-5FC3-E3D1-AFA8-654F4BFEE3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46251-1712-4DBF-B383-2E10035CA5F6}" type="datetimeFigureOut">
              <a:rPr lang="en-US" smtClean="0"/>
              <a:t>2/17/2024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013AA4-8BED-4F07-4849-87998A0F23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3DD91-9047-4BF2-344E-2DBF28C42E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373FB-2F96-4080-B9DF-E02817219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400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17D25B7-E11F-E303-FB9C-A8D3E05582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1187" y="223837"/>
            <a:ext cx="8429625" cy="641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491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Azar</dc:creator>
  <cp:lastModifiedBy>David Azar</cp:lastModifiedBy>
  <cp:revision>2</cp:revision>
  <dcterms:created xsi:type="dcterms:W3CDTF">2023-02-11T05:10:39Z</dcterms:created>
  <dcterms:modified xsi:type="dcterms:W3CDTF">2024-02-17T15:21:47Z</dcterms:modified>
</cp:coreProperties>
</file>