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Azar" userId="d1c7f2dcb5e15fca" providerId="LiveId" clId="{0DBE9E03-9E5A-4AC2-9653-BD653A9F683B}"/>
    <pc:docChg chg="custSel modSld">
      <pc:chgData name="David Azar" userId="d1c7f2dcb5e15fca" providerId="LiveId" clId="{0DBE9E03-9E5A-4AC2-9653-BD653A9F683B}" dt="2024-03-10T18:22:12.123" v="19" actId="22"/>
      <pc:docMkLst>
        <pc:docMk/>
      </pc:docMkLst>
      <pc:sldChg chg="addSp delSp modSp mod">
        <pc:chgData name="David Azar" userId="d1c7f2dcb5e15fca" providerId="LiveId" clId="{0DBE9E03-9E5A-4AC2-9653-BD653A9F683B}" dt="2024-03-10T18:22:12.123" v="19" actId="22"/>
        <pc:sldMkLst>
          <pc:docMk/>
          <pc:sldMk cId="1120641467" sldId="256"/>
        </pc:sldMkLst>
        <pc:picChg chg="add">
          <ac:chgData name="David Azar" userId="d1c7f2dcb5e15fca" providerId="LiveId" clId="{0DBE9E03-9E5A-4AC2-9653-BD653A9F683B}" dt="2024-03-10T18:22:12.123" v="19" actId="22"/>
          <ac:picMkLst>
            <pc:docMk/>
            <pc:sldMk cId="1120641467" sldId="256"/>
            <ac:picMk id="3" creationId="{69E346A3-7443-93AF-A114-D0404EA389C1}"/>
          </ac:picMkLst>
        </pc:picChg>
        <pc:picChg chg="add del mod">
          <ac:chgData name="David Azar" userId="d1c7f2dcb5e15fca" providerId="LiveId" clId="{0DBE9E03-9E5A-4AC2-9653-BD653A9F683B}" dt="2024-02-24T05:48:14.439" v="8" actId="478"/>
          <ac:picMkLst>
            <pc:docMk/>
            <pc:sldMk cId="1120641467" sldId="256"/>
            <ac:picMk id="3" creationId="{7B2AA4A7-FAEF-DEDF-F71E-D4D0C1261CC8}"/>
          </ac:picMkLst>
        </pc:picChg>
        <pc:picChg chg="add del mod">
          <ac:chgData name="David Azar" userId="d1c7f2dcb5e15fca" providerId="LiveId" clId="{0DBE9E03-9E5A-4AC2-9653-BD653A9F683B}" dt="2024-03-03T17:17:05.460" v="16" actId="478"/>
          <ac:picMkLst>
            <pc:docMk/>
            <pc:sldMk cId="1120641467" sldId="256"/>
            <ac:picMk id="3" creationId="{E668CF5C-D26D-9891-B2FE-FE36D7BB6B8A}"/>
          </ac:picMkLst>
        </pc:picChg>
        <pc:picChg chg="add del mod">
          <ac:chgData name="David Azar" userId="d1c7f2dcb5e15fca" providerId="LiveId" clId="{0DBE9E03-9E5A-4AC2-9653-BD653A9F683B}" dt="2024-02-29T01:26:22.581" v="12" actId="478"/>
          <ac:picMkLst>
            <pc:docMk/>
            <pc:sldMk cId="1120641467" sldId="256"/>
            <ac:picMk id="4" creationId="{2D309FA0-49C4-9A25-E8A8-124872FF9CF0}"/>
          </ac:picMkLst>
        </pc:picChg>
        <pc:picChg chg="add del">
          <ac:chgData name="David Azar" userId="d1c7f2dcb5e15fca" providerId="LiveId" clId="{0DBE9E03-9E5A-4AC2-9653-BD653A9F683B}" dt="2024-03-10T18:22:10.975" v="18" actId="478"/>
          <ac:picMkLst>
            <pc:docMk/>
            <pc:sldMk cId="1120641467" sldId="256"/>
            <ac:picMk id="4" creationId="{A29AC4A3-3302-149D-B041-2379D2CED6C2}"/>
          </ac:picMkLst>
        </pc:picChg>
        <pc:picChg chg="del mod">
          <ac:chgData name="David Azar" userId="d1c7f2dcb5e15fca" providerId="LiveId" clId="{0DBE9E03-9E5A-4AC2-9653-BD653A9F683B}" dt="2024-02-22T19:20:48.387" v="4" actId="478"/>
          <ac:picMkLst>
            <pc:docMk/>
            <pc:sldMk cId="1120641467" sldId="256"/>
            <ac:picMk id="4" creationId="{C192AE56-AD63-9207-B5A1-D563BB9F90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04B13-9E48-2A46-3B05-7B58B0E67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B6B10-C55A-61BD-EAB7-1393E97F9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ECBEF-60BF-BADC-B18E-48820045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AEEE2-E09F-FABF-055D-47A04DF5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36032-30A6-6341-880E-30F24CD1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4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7C059-874C-E93C-6AE1-06D65C9B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88537-A487-77BB-51E9-5C11E92A0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9A7BD-8F45-344E-602F-D5BB1095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C7FE-DB09-55BF-439E-573C23792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DE8DF-97BB-B920-40D2-8BB9060A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8883F-59EF-3625-0A10-F4DD94D479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2616C-46E1-DFB3-50CC-2608ED74F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48C42-84ED-BFD4-FE06-F9B434E70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C6D5-D950-DD69-73F1-D36CE523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317D5-9F9C-CC00-5299-71916DF6B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9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9BC00-6A63-4FCF-0C76-3C2D1332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AA98-8553-3B2B-212F-39FF3CF0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E013B-D8AB-CE0D-77DF-EA9170D31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2F02-0D44-4746-2296-D7DD0171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DBE07-1629-79C1-80F5-DE23F496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7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C293-C479-13CC-C4E4-17663B5E1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20344-174E-AA20-B6F9-BA229DF1E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B17BD-2CE2-2134-8000-0D4C2ECD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95B11-CA68-3F21-BEDE-F17133E7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01CB0-6F08-11AD-EB00-D69E57D66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9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C112-4CDD-CED6-EAFE-F24A40FB2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19F0D-627B-A51D-D87B-4E5F59748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82228-3A1B-9EB1-DB90-8940DC285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E524-03B4-A45D-64C7-ACE86053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AC9AC-70F5-6BA8-F65D-E19E27E6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22453-5933-4809-E959-654C8ABD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DA5A4-18E5-334F-4CD6-F54E643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969AD-0AFD-298B-F87D-C51F2D97F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C9C42-0A9A-A0C4-F085-6F0E5DAFA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159F4C-2627-1CDA-91D8-0D38B2DB5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1C8555-2C89-0EA9-A277-FDAE04B41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D3F371-26B7-608E-A6C0-1972FD6C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897214-432C-8584-373A-78D5D36A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C11158-0B77-371C-734F-08991CCB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0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675E-8ADC-00E3-DF73-E695509AD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5BE5F0-FEBB-D84E-607D-9D5D9A4D2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9B5D8F-AECE-DE64-B806-E831046C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4899D-DEA7-D8B6-84AE-F5CC1929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5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21C3A-D37C-26D4-C65E-CD1CF3A0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A3E67-AEC3-AAC0-66E2-352C2AAD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1C22D-3CFD-8179-BDF8-551CB9A67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6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319C-D120-9AC4-DD30-5F26568F2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1478C-5CC9-7F26-AD90-0A6258F81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F99A4-98F2-9634-EFF3-E485D0D4B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A0140-DBDA-FF7A-F406-46382CC4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7B46C-A58A-266F-B12D-49508E95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80560-6B7C-0DE1-16E4-9449CC82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7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E6958-8DBD-2E8F-2486-3AF4001C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7D4131-C777-F49E-23B8-F8C955641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4C5400-7344-3C3F-EECA-50B0F3A81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E354F-DE51-BF6F-766E-A561D3E2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C3A5A-522A-336C-4BB7-BFA82246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FD74A-6F6E-CB90-C763-2BC775AF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2BD1D2-BBC8-984B-351E-AC534C1BF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45D57-B52C-64B0-39BF-F76A2C657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A4E95-7475-49D6-BC86-F53A366F3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4FBA-37E1-4ACD-8C5C-AB73E3012090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F1787-4FA6-7FFF-322D-D73140245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1BD42-7158-43BF-3732-F29A5AF09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3B82-25D1-415B-BA7E-DDDB359C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0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E346A3-7443-93AF-A114-D0404EA38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693"/>
            <a:ext cx="12192000" cy="621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4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Azar</dc:creator>
  <cp:lastModifiedBy>David Azar</cp:lastModifiedBy>
  <cp:revision>2</cp:revision>
  <dcterms:created xsi:type="dcterms:W3CDTF">2023-02-19T02:18:43Z</dcterms:created>
  <dcterms:modified xsi:type="dcterms:W3CDTF">2024-03-10T18:22:17Z</dcterms:modified>
</cp:coreProperties>
</file>